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ВАЗ 2105, цвет: тёмно-зелёный, ГРЗ: К312ВМ977, брошено по адресу: г. Москва, район Щербинка, ул. Флотская, вблизи д. 3; 2) марка: ВАЗ 2105, цвет: красный, ГРЗ: отсутствует, брошено по адресу: г. Москва, район Щербинка, ул. Флотская, вблизи д. 3; 3) марка: БМВ, цвет: бежевый, ГРЗ: В657КС797, брошено по адресу: г. Москва, район Щербинка, ул. Флотская, вблизи д. 3; 4) марка: Мицубиси Л300, цвет: серый, ГРЗ: М538АО777, брошено по адресу: г. Москва, район Щербинка, ул. Берёзовая, вблизи д. 11. 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19" y="2678545"/>
            <a:ext cx="2152281" cy="22390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322" y="2678545"/>
            <a:ext cx="2297711" cy="22390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30" y="2678545"/>
            <a:ext cx="2784043" cy="22330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332" y="2678545"/>
            <a:ext cx="1960995" cy="224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321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6</cp:revision>
  <dcterms:created xsi:type="dcterms:W3CDTF">2025-11-12T06:09:37Z</dcterms:created>
  <dcterms:modified xsi:type="dcterms:W3CDTF">2026-07-08T11:29:27Z</dcterms:modified>
</cp:coreProperties>
</file>